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7" r:id="rId3"/>
    <p:sldId id="289" r:id="rId4"/>
    <p:sldId id="29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54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8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8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4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3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5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9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480"/>
            <a:ext cx="4114299" cy="32481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24" y="3094480"/>
            <a:ext cx="4114299" cy="32481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01" y="1"/>
            <a:ext cx="4114299" cy="32481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83" y="2"/>
            <a:ext cx="4114299" cy="32481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114299" cy="32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43" y="4756843"/>
            <a:ext cx="4686286" cy="26360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9" y="4883158"/>
            <a:ext cx="2501466" cy="19748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19" y="4884516"/>
            <a:ext cx="3346594" cy="22310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80" y="4875066"/>
            <a:ext cx="3118826" cy="22277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0709" cy="21637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20" y="0"/>
            <a:ext cx="2729931" cy="19109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72" y="964274"/>
            <a:ext cx="2729931" cy="19109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64" y="0"/>
            <a:ext cx="2755068" cy="19285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56" y="1919750"/>
            <a:ext cx="3753650" cy="2963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1" y="2254572"/>
            <a:ext cx="4132977" cy="22924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2" y="27382"/>
            <a:ext cx="4067525" cy="222719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2343433"/>
            <a:ext cx="3217844" cy="25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54" y="0"/>
            <a:ext cx="2395934" cy="16938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2" y="1693819"/>
            <a:ext cx="2395934" cy="1693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3" y="1693819"/>
            <a:ext cx="2395934" cy="169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40" y="1622196"/>
            <a:ext cx="2395934" cy="16938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1693819"/>
            <a:ext cx="2395934" cy="16938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02" y="0"/>
            <a:ext cx="2395934" cy="16938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68" y="0"/>
            <a:ext cx="2395934" cy="1693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4" y="0"/>
            <a:ext cx="2395934" cy="16938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95934" cy="1693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6" y="1622195"/>
            <a:ext cx="2395934" cy="16938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5094"/>
            <a:ext cx="6031832" cy="33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6" y="2245996"/>
            <a:ext cx="3286466" cy="18486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33" y="2245996"/>
            <a:ext cx="3286466" cy="1848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33" y="143073"/>
            <a:ext cx="3286466" cy="1848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6" y="4459267"/>
            <a:ext cx="3578277" cy="1850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6" y="143073"/>
            <a:ext cx="3286466" cy="1848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99" y="143073"/>
            <a:ext cx="5148316" cy="26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12</cp:revision>
  <dcterms:created xsi:type="dcterms:W3CDTF">2019-04-09T10:13:13Z</dcterms:created>
  <dcterms:modified xsi:type="dcterms:W3CDTF">2019-04-15T19:20:49Z</dcterms:modified>
</cp:coreProperties>
</file>